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99CCFF"/>
    <a:srgbClr val="9999FF"/>
    <a:srgbClr val="FFCC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7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39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45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91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83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40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93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0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28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69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28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3085" y="244178"/>
            <a:ext cx="11624650" cy="317138"/>
          </a:xfrm>
          <a:solidFill>
            <a:srgbClr val="33CCCC"/>
          </a:solidFill>
        </p:spPr>
        <p:txBody>
          <a:bodyPr>
            <a:noAutofit/>
          </a:bodyPr>
          <a:lstStyle/>
          <a:p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Банктік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міндеттемені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3085" y="561316"/>
            <a:ext cx="11624650" cy="596623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күннен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Республикасындағы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36-бабының 1-1-тармағына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негіздейтін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мән-жайлар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36-бабының 1-1-тармағында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күннен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бес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келісуі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негіздемесін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жеткізілмеген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күннен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(он бес)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агенттігіне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жүгінуге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36-бабының 2-тармағына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төлемдерді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берешекті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қанағаттандырмаған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шоттарындағы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даусыз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төлемдерді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берешекті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қанағаттандырмаған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36-бабының 1-1-тармағында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асырмаған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36-бабының 2-1-тармағына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шектелмей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берешекті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агенттікке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36-1-бабының 4-тармағында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борыш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сомасын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арызбен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жүгінуге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ипотекасы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қоспағанда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сот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кепілге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78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3085" y="425247"/>
            <a:ext cx="11624650" cy="317138"/>
          </a:xfrm>
          <a:solidFill>
            <a:srgbClr val="33CCCC"/>
          </a:solidFill>
        </p:spPr>
        <p:txBody>
          <a:bodyPr>
            <a:noAutofit/>
          </a:bodyPr>
          <a:lstStyle/>
          <a:p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клиент!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3085" y="742385"/>
            <a:ext cx="11624650" cy="564936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берешектерді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төлемдерді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филиалдарына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Төлемдер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шегеру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шешемін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нашарлауы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тіркелуі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қабілетсіздігі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күтүмі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тигізген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қрт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15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клиент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шегеру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сыйақыны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табылмайды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сұратуы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берешегіңізге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қалаңыздағы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бөлімшесінің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несиені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хабарласуыңыз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өтінішіңіз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6383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64022"/>
              </p:ext>
            </p:extLst>
          </p:nvPr>
        </p:nvGraphicFramePr>
        <p:xfrm>
          <a:off x="217285" y="226344"/>
          <a:ext cx="11869092" cy="60969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4875"/>
                <a:gridCol w="3303520"/>
                <a:gridCol w="2049629"/>
                <a:gridCol w="2261289"/>
                <a:gridCol w="1939779"/>
              </a:tblGrid>
              <a:tr h="2619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мекенжайлары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Сотқа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дейінгі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Орталық филиалы, Астана қ.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Астана қ., Р. Қошқарбаев даңғ., 26- үй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Орынбасаров Райымбек Айтбайұлы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Шахат Мирхат Мұратұлы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Орталық филиалы, Астана қ.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Астана қ., Р. Қошқарбаев даңғ., 26- үй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Магзумова Асель Жанакаевна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Орталық филиалы, Астана қ.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Астана қ., Р. Қошқарбаев даңғ., 26- үй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Кусмамбетов Чингиз Сергазиевич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2619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Орталық филиалы, Астана қ.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Астана қ., Р. Қошқарбаев даңғ., 26- үй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Абилов Зангар Зейноллаевич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 қ., Байтұрсынов к-сі, 122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(7242) 55-97-88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Абилова Сауле Алматаевна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Еденбаев Абай Акарысович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 қ., Байтұрсынов к-сі, 122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(7242) 55-97-88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 Алуа Нәбиқызы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9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 қ., Байтұрсынов к-сі, 122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(7242) 55-97-88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Абдикаликов Галымжан Амангельдыевич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қаласындағы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қ., Толебаев к-сі, 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330-75-90, 330-93-00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Баудиярова Лаура Батырбековна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Мукреев Талгат Серикович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қаласындағы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қ., Толебаев к-сі, 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330-75-90, 330-93-00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Достанов Болат Айварович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59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қаласындағы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қ., Толебаев к-сі, 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330-75-90, 330-93-00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Бекмухамедов Серикбол Аманжолович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Ақтөбе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Ақтөбе қ., Ə. Молдағұлова даңғ., 46 Б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(7132) 70-43-00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Амантаев Азамат Темирбекович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Садыкова Мнаура Булатовна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Ақтөбе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Ақтөбе қ., Ə. Молдағұлова даңғ., 46 Б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(7132) 70-43-00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Утеуова Анаргуль Асылбековна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21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 қ., Абай к-сі, 15 А/1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(7122) 55-88-32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Саткаева Альбина Халидуллаевна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Есмурзина Орынша Женисовна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</a:tr>
              <a:tr h="359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 қ., Абай к-сі, 15 А/1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(7122) 55-88-32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Нурлугужиева Улболсын Алибековна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Жамбыл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Тараз қ., Жамбыл даңғ., 9 Б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(7262) 99-93-99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Есімханов Жаннұр Нұрланұлы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Жамбыл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Тараз қ., Жамбыл даңғ., 9 Б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(7262) 99-93-99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Шадибеков Айдос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Шымкент қаласындағы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Шымкент қ., Тауке хан даңғ., 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(7252) 99-77-30  вн. 13225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Садыков Амирали Турдыкулович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Алиев Зайыр Бакытович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Шымкент қаласындағы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Шымкент қ.,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Тауке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хан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даңғ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(7252) 99-77-30  вн. 13225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Канаев Оналбай Абдуманап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59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 Қазақстан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Өскемен қ., Бейбітшілік к-сі (Головков), 25/1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(7232) 56-96-66 вн. 16221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Сембинова Гулим Исатаевна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Байжуменова Анара Жумагасовна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19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 Қазақстан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Өскемен қ., Бейбітшілік к-сі (Головков), 25/1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(7232) 56-96-66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16221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Кезекенов Нурлан Батталович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9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 қ., Абай к-сі, 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(7182) 70-39-36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Ергазинова Самал Толегеновна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Мукашева Куралай Мейрамовна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 қ., Абай к-сі, 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(7182) 70-39-36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Рашидов Азат Хайрнасулы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592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Қараганды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Қарағанды қ., Бұқар жырау даңғ., 57/1 құрылыс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(7212) 55-99-30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Рахимбекова Асемгуль Дауреновна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Қараганды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Қарағанды қ., Бұқар жырау даңғ., 57/1 құрылыс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(7212) 55-99-30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Толеутаев Арғын Төлеутайұлы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5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Қараганды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қ.,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Бұқар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жырау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даңғ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57/1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құрылыс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(7212) 55-99-30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Тарғын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Оразхан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Мерекеұлы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84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000496"/>
              </p:ext>
            </p:extLst>
          </p:nvPr>
        </p:nvGraphicFramePr>
        <p:xfrm>
          <a:off x="235390" y="141072"/>
          <a:ext cx="11778559" cy="6359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7218"/>
                <a:gridCol w="3278322"/>
                <a:gridCol w="2033995"/>
                <a:gridCol w="2244041"/>
                <a:gridCol w="1924983"/>
              </a:tblGrid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Солтүстік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Қазақстан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облыстық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Петропавл қ., Қазақстан Конституциясы к-сі, 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(7152) 55-13-00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Уразбаева Капиза Мергалимовна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Рындин Виталий Васильевич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Солтүстік Қазақстан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Петропавл қ., Қазақстан Конституциясы к-сі, 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(7152) 55-13-00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Алёшкина Ирина Викторовна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Қостанай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Қостанай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қ.,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Əл-Фараби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даңғ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., 67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(7142) 99-03-30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10304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Нурпеисов Асхат Мендыбаевич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Жаикова Бакытгуль Есенгалиевна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957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Қостанай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Қостанай қ., Əл-Фараби даңғ., 67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(7142) 99-03-30 вн. 10304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Қайдар Данияр Біржанұлы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Абай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Семей қ., Абай к-сі, 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(7222) 60-47-03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Омаргалиева Еркежан Алибековна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Бекмагамбетов Бауржан Ерланович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Абай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Семей қ., Абай к-сі, 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(7222) 60-47-03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Мусажанова Гульнара Садыбековна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Абай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Семей қ., Абай к-сі, 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(7222) 60-47-03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Ботагозина Аида Макатовна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Маңғыстау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Ақтау қ., 17 шағын ауданы, 50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(7292) 70-13-00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Елубаева Гульшат Енсегеновна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Башиева Хапиза Турумбетовна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Маңғыстау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Ақтау қ., 17 шағын ауданы, 50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(7292) 70-13-00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Набиева Гаухар Тенелхановна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Магзумова Алтынай Муратовна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Батыс Қазақстан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Орал қ., Сырым Датов к-сі, 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(7112) 55-43-00 вн.07179   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Султанова Гульнара Асылбековна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Каиршин Турар Маликович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Батыс Қазақстан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Орал қ., Сырым Датов к-сі, 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(7112) 55-43-00 вн.07179   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Таскарин Алибек Алпысбаевич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Алматы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Конаев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қ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.,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Конаев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даңғ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7/2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330-93-00 вн. 05111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Байборинова Райхан Умбеталина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Қуанышев Жақсылық Амантайұлы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Алматы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Конаев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қ.,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Конаев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даңғ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7/2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330-93-00 вн. 05111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Каримов Аскар Ахметович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Алматы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Конаев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қ.,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Конаев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даңғ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7/2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330-93-00 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05111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Нургалиева Гульзира Оразхановна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Ақмола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Көкшетау қ., Р. Қошқарбаев к-сі, 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(7162) 55-18-30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Боранбаев Асет Абаевич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Кажимов Болат Мурзагалиевич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Ақмола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Көкшетау қ., Р. Қошқарбаев к-сі, 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(7162) 55-18-30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 Данияр Дауренбекович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Ақмола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Көкшетау қ., Р. Қошқарбаев к-сі, 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(7162) 55-18-30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Түркістан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Түркістан қ., Б. Саттарханов даңғ., 44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(725 33) 5-84-97, 5-84-98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Акбасов Аскар Джулдасбаевич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Ақжігіт Әсел Бақытжанқызы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Жетісу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Талдықорған қ., М. Төлебаев к-сі, 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(7282) 55-90-40 вн. 19143 и 19416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Тогайбеков Мирас Жанибекович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Даулетбекова Асем Оразбаевна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Жетісу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Талдықорған қ., М. Төлебаев к-сі, 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(7282) 55-90-40 вн. 19143 и 19416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Асанова Асель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Ерлановна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Жетісу облыстық филиалы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Талдықорған қ., М. Төлебаев к-сі, 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(7282) 55-90-40 вн. 19143 и 19416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Джексемба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Индира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Алихановна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Ұлытау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Жезқазған қ., бульвар Ғарышкерлер 16/2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Смаилова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Ляззат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Абдырашевна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Жакупова Зияш Нуртасовна 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Ұлытау облыстық филиалы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Жезқазған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қ., бульвар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Ғарышкерлер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16/2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Алкебаев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Батырлан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Серикович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065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1089</Words>
  <Application>Microsoft Office PowerPoint</Application>
  <PresentationFormat>Широкоэкранный</PresentationFormat>
  <Paragraphs>257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Банктік қарыз шарты бойынша міндеттемені орындау мерзімі өткен жағдайда </vt:lpstr>
      <vt:lpstr>Құрметті, клиент!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 наличии просрочки исполнения обязательства по договору банковского займа</dc:title>
  <dc:creator>Корчевский Вадим Владимирович</dc:creator>
  <cp:lastModifiedBy>Корчевский Вадим Владимирович</cp:lastModifiedBy>
  <cp:revision>16</cp:revision>
  <dcterms:created xsi:type="dcterms:W3CDTF">2024-11-05T04:40:48Z</dcterms:created>
  <dcterms:modified xsi:type="dcterms:W3CDTF">2025-05-29T05:02:57Z</dcterms:modified>
</cp:coreProperties>
</file>